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OS COISSY Joel" initials="GCJ" lastIdx="1" clrIdx="0">
    <p:extLst>
      <p:ext uri="{19B8F6BF-5375-455C-9EA6-DF929625EA0E}">
        <p15:presenceInfo xmlns:p15="http://schemas.microsoft.com/office/powerpoint/2012/main" userId="S-1-5-21-2718885639-922548116-1970948565-964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65" d="100"/>
          <a:sy n="165" d="100"/>
        </p:scale>
        <p:origin x="150" y="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1-15T19:18:38.778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C8C95-D9EF-482D-8FB3-DEFCC1517739}" type="datetimeFigureOut">
              <a:rPr lang="fr-FR" smtClean="0"/>
              <a:t>16/01/2022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76F3-E875-42E6-917B-F8066F71B7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3355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C8C95-D9EF-482D-8FB3-DEFCC1517739}" type="datetimeFigureOut">
              <a:rPr lang="fr-FR" smtClean="0"/>
              <a:t>16/01/2022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76F3-E875-42E6-917B-F8066F71B7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8904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C8C95-D9EF-482D-8FB3-DEFCC1517739}" type="datetimeFigureOut">
              <a:rPr lang="fr-FR" smtClean="0"/>
              <a:t>16/01/2022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76F3-E875-42E6-917B-F8066F71B7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0079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C8C95-D9EF-482D-8FB3-DEFCC1517739}" type="datetimeFigureOut">
              <a:rPr lang="fr-FR" smtClean="0"/>
              <a:t>16/01/2022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76F3-E875-42E6-917B-F8066F71B7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7991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C8C95-D9EF-482D-8FB3-DEFCC1517739}" type="datetimeFigureOut">
              <a:rPr lang="fr-FR" smtClean="0"/>
              <a:t>16/01/2022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76F3-E875-42E6-917B-F8066F71B7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34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C8C95-D9EF-482D-8FB3-DEFCC1517739}" type="datetimeFigureOut">
              <a:rPr lang="fr-FR" smtClean="0"/>
              <a:t>16/01/2022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76F3-E875-42E6-917B-F8066F71B7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2589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C8C95-D9EF-482D-8FB3-DEFCC1517739}" type="datetimeFigureOut">
              <a:rPr lang="fr-FR" smtClean="0"/>
              <a:t>16/01/2022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76F3-E875-42E6-917B-F8066F71B7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1795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C8C95-D9EF-482D-8FB3-DEFCC1517739}" type="datetimeFigureOut">
              <a:rPr lang="fr-FR" smtClean="0"/>
              <a:t>16/01/2022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76F3-E875-42E6-917B-F8066F71B7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212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C8C95-D9EF-482D-8FB3-DEFCC1517739}" type="datetimeFigureOut">
              <a:rPr lang="fr-FR" smtClean="0"/>
              <a:t>16/01/2022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76F3-E875-42E6-917B-F8066F71B7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925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C8C95-D9EF-482D-8FB3-DEFCC1517739}" type="datetimeFigureOut">
              <a:rPr lang="fr-FR" smtClean="0"/>
              <a:t>16/01/2022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76F3-E875-42E6-917B-F8066F71B7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5024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C8C95-D9EF-482D-8FB3-DEFCC1517739}" type="datetimeFigureOut">
              <a:rPr lang="fr-FR" smtClean="0"/>
              <a:t>16/01/2022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76F3-E875-42E6-917B-F8066F71B7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899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C8C95-D9EF-482D-8FB3-DEFCC1517739}" type="datetimeFigureOut">
              <a:rPr lang="fr-FR" smtClean="0"/>
              <a:t>16/01/2022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776F3-E875-42E6-917B-F8066F71B7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6963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fr-FR" b="1" dirty="0"/>
            </a:br>
            <a:r>
              <a:rPr lang="fr-FR" b="1" dirty="0"/>
              <a:t>Travail des cartes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Nasdaq sur une semaine et un mois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0150764" y="304800"/>
            <a:ext cx="204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Date: 15/01/22</a:t>
            </a:r>
          </a:p>
        </p:txBody>
      </p:sp>
    </p:spTree>
    <p:extLst>
      <p:ext uri="{BB962C8B-B14F-4D97-AF65-F5344CB8AC3E}">
        <p14:creationId xmlns:p14="http://schemas.microsoft.com/office/powerpoint/2010/main" val="1922539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Explication des données dans les cases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J’ai mis en évidence les zones qui me semblent présenter la plus grande probabilité de rebond</a:t>
            </a:r>
          </a:p>
          <a:p>
            <a:r>
              <a:rPr lang="fr-FR" dirty="0"/>
              <a:t>Les lignes de défense sont placées dans les cases dans l’ordre par lequel le cours viendrait les traverser</a:t>
            </a:r>
          </a:p>
          <a:p>
            <a:r>
              <a:rPr lang="fr-FR" dirty="0"/>
              <a:t>Exemple (14750 + MS3 M) signifie que si le cours transperce 14750, la Ms3 M est la seconde ligne de défense qui pourrait permettre au minimum la réintégration des 14750 ou au moins de limiter une perte.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2305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71347" cy="685800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13022"/>
            <a:ext cx="10515600" cy="1325563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9624290" y="4581236"/>
            <a:ext cx="1293091" cy="30777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400" b="1" dirty="0"/>
              <a:t>Premium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04800" y="1027906"/>
            <a:ext cx="272472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NQ: 1 H / 1 Semaine</a:t>
            </a:r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5857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ZoneTexte 4"/>
          <p:cNvSpPr txBox="1"/>
          <p:nvPr/>
        </p:nvSpPr>
        <p:spPr>
          <a:xfrm>
            <a:off x="304800" y="1027906"/>
            <a:ext cx="272472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NQ: 4 H / 1 Mois</a:t>
            </a:r>
          </a:p>
        </p:txBody>
      </p:sp>
    </p:spTree>
    <p:extLst>
      <p:ext uri="{BB962C8B-B14F-4D97-AF65-F5344CB8AC3E}">
        <p14:creationId xmlns:p14="http://schemas.microsoft.com/office/powerpoint/2010/main" val="2959320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marL="0" indent="0">
              <a:buNone/>
            </a:pPr>
            <a:r>
              <a:rPr lang="fr-FR" b="1" u="sng" dirty="0"/>
              <a:t>Nasdaq sur 1 semaine                                                       Nasdaq sur 1 mois</a:t>
            </a:r>
          </a:p>
          <a:p>
            <a:pPr marL="0" indent="0">
              <a:buNone/>
            </a:pPr>
            <a:r>
              <a:rPr lang="fr-FR" dirty="0"/>
              <a:t>Bougies 1 heure en </a:t>
            </a:r>
            <a:r>
              <a:rPr lang="fr-FR" dirty="0" err="1"/>
              <a:t>Heikin-Ashi</a:t>
            </a:r>
            <a:r>
              <a:rPr lang="fr-FR" dirty="0"/>
              <a:t>                                   Bougies 4 heures en </a:t>
            </a:r>
            <a:r>
              <a:rPr lang="fr-FR" dirty="0" err="1"/>
              <a:t>Heikin-Ashi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Points Pivots M et H                                                       Points Pivots M</a:t>
            </a:r>
          </a:p>
          <a:p>
            <a:endParaRPr lang="fr-FR" dirty="0"/>
          </a:p>
          <a:p>
            <a:pPr marL="0" indent="0" algn="ctr">
              <a:buNone/>
            </a:pPr>
            <a:r>
              <a:rPr lang="fr-FR" u="sng" dirty="0"/>
              <a:t>Zones Premiums: (</a:t>
            </a:r>
            <a:r>
              <a:rPr lang="fr-FR" u="sng" dirty="0" err="1"/>
              <a:t>scalping</a:t>
            </a:r>
            <a:r>
              <a:rPr lang="fr-FR" u="sng" dirty="0"/>
              <a:t> pouvant se transformer en Day Trading)</a:t>
            </a:r>
          </a:p>
          <a:p>
            <a:pPr marL="0" indent="0">
              <a:buNone/>
            </a:pPr>
            <a:r>
              <a:rPr lang="fr-FR" sz="2000" u="sng" dirty="0"/>
              <a:t>Achat</a:t>
            </a:r>
          </a:p>
          <a:p>
            <a:pPr marL="0" indent="0">
              <a:buNone/>
            </a:pPr>
            <a:r>
              <a:rPr lang="fr-FR" sz="2000" dirty="0"/>
              <a:t>Zone des 15000, zone 1000 en 1</a:t>
            </a:r>
            <a:r>
              <a:rPr lang="fr-FR" sz="2000" baseline="30000" dirty="0"/>
              <a:t>er</a:t>
            </a:r>
            <a:r>
              <a:rPr lang="fr-FR" sz="2000" dirty="0"/>
              <a:t> passage, avec Support Mensuel (S2M) en 2</a:t>
            </a:r>
            <a:r>
              <a:rPr lang="fr-FR" sz="2000" baseline="30000" dirty="0"/>
              <a:t>e</a:t>
            </a:r>
            <a:r>
              <a:rPr lang="fr-FR" sz="2000" dirty="0"/>
              <a:t> ligne de défense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/>
              <a:t>Zone des 14500, zone 500 en 1</a:t>
            </a:r>
            <a:r>
              <a:rPr lang="fr-FR" sz="2000" baseline="30000" dirty="0"/>
              <a:t>er</a:t>
            </a:r>
            <a:r>
              <a:rPr lang="fr-FR" sz="2000" dirty="0"/>
              <a:t> passage, avec Support Mensuel (S3M) en 2</a:t>
            </a:r>
            <a:r>
              <a:rPr lang="fr-FR" sz="2000" baseline="30000" dirty="0"/>
              <a:t>e</a:t>
            </a:r>
            <a:r>
              <a:rPr lang="fr-FR" sz="2000" dirty="0"/>
              <a:t> ligne de défense et middle hebdomadaire (MS3 S) juste avant pour commencer à ralentir la baisse.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2000" u="sng" dirty="0"/>
              <a:t>Vente</a:t>
            </a:r>
          </a:p>
          <a:p>
            <a:pPr marL="0" indent="0">
              <a:buNone/>
            </a:pPr>
            <a:r>
              <a:rPr lang="fr-FR" sz="2000" dirty="0"/>
              <a:t>16750, zone 250 avec  Résistance Mensuelle (R1M) en 1</a:t>
            </a:r>
            <a:r>
              <a:rPr lang="fr-FR" sz="2000" baseline="30000" dirty="0"/>
              <a:t>ère</a:t>
            </a:r>
            <a:r>
              <a:rPr lang="fr-FR" sz="2000" dirty="0"/>
              <a:t> ligne de défense.</a:t>
            </a:r>
          </a:p>
        </p:txBody>
      </p:sp>
    </p:spTree>
    <p:extLst>
      <p:ext uri="{BB962C8B-B14F-4D97-AF65-F5344CB8AC3E}">
        <p14:creationId xmlns:p14="http://schemas.microsoft.com/office/powerpoint/2010/main" val="25522842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224</Words>
  <Application>Microsoft Office PowerPoint</Application>
  <PresentationFormat>Grand écran</PresentationFormat>
  <Paragraphs>22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 Travail des cartes</vt:lpstr>
      <vt:lpstr>Explication des données dans les cases</vt:lpstr>
      <vt:lpstr>Présentation PowerPoint</vt:lpstr>
      <vt:lpstr>Présentation PowerPoint</vt:lpstr>
      <vt:lpstr>Présentation PowerPoint</vt:lpstr>
    </vt:vector>
  </TitlesOfParts>
  <Company>SWISSLIFE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Travail des cartes</dc:title>
  <dc:creator>GROS COISSY Joel</dc:creator>
  <cp:lastModifiedBy>Benoist Rousseau</cp:lastModifiedBy>
  <cp:revision>8</cp:revision>
  <dcterms:created xsi:type="dcterms:W3CDTF">2022-01-15T18:15:55Z</dcterms:created>
  <dcterms:modified xsi:type="dcterms:W3CDTF">2022-01-16T19:23:43Z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2e28363-a242-4353-98ad-fc309883f718_Enabled">
    <vt:lpwstr>true</vt:lpwstr>
  </property>
  <property fmtid="{D5CDD505-2E9C-101B-9397-08002B2CF9AE}" pid="3" name="MSIP_Label_52e28363-a242-4353-98ad-fc309883f718_SetDate">
    <vt:lpwstr>2022-01-15T18:37:46Z</vt:lpwstr>
  </property>
  <property fmtid="{D5CDD505-2E9C-101B-9397-08002B2CF9AE}" pid="4" name="MSIP_Label_52e28363-a242-4353-98ad-fc309883f718_Method">
    <vt:lpwstr>Privileged</vt:lpwstr>
  </property>
  <property fmtid="{D5CDD505-2E9C-101B-9397-08002B2CF9AE}" pid="5" name="MSIP_Label_52e28363-a242-4353-98ad-fc309883f718_Name">
    <vt:lpwstr>Non professionnel</vt:lpwstr>
  </property>
  <property fmtid="{D5CDD505-2E9C-101B-9397-08002B2CF9AE}" pid="6" name="MSIP_Label_52e28363-a242-4353-98ad-fc309883f718_SiteId">
    <vt:lpwstr>5a2f4072-c135-4375-b2cc-b4239f6832d4</vt:lpwstr>
  </property>
  <property fmtid="{D5CDD505-2E9C-101B-9397-08002B2CF9AE}" pid="7" name="MSIP_Label_52e28363-a242-4353-98ad-fc309883f718_ActionId">
    <vt:lpwstr>04906fc9-b502-4852-bedc-c07e907471fe</vt:lpwstr>
  </property>
  <property fmtid="{D5CDD505-2E9C-101B-9397-08002B2CF9AE}" pid="8" name="MSIP_Label_52e28363-a242-4353-98ad-fc309883f718_ContentBits">
    <vt:lpwstr>0</vt:lpwstr>
  </property>
</Properties>
</file>