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F96BE9-DE67-4E90-8B45-5C74EEE61B04}">
  <a:tblStyle styleId="{95F96BE9-DE67-4E90-8B45-5C74EEE61B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8" d="100"/>
          <a:sy n="208" d="100"/>
        </p:scale>
        <p:origin x="438" y="8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e6bdec0ad_0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e6bdec0ad_0_1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e6bdec0ad_0_1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e6bdec0ad_0_1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e6bdec0ad_0_1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e6bdec0ad_0_1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e6bdec0ad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e6bdec0ad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345750" y="1098935"/>
          <a:ext cx="8478750" cy="3682775"/>
        </p:xfrm>
        <a:graphic>
          <a:graphicData uri="http://schemas.openxmlformats.org/drawingml/2006/table">
            <a:tbl>
              <a:tblPr>
                <a:noFill/>
                <a:tableStyleId>{95F96BE9-DE67-4E90-8B45-5C74EEE61B04}</a:tableStyleId>
              </a:tblPr>
              <a:tblGrid>
                <a:gridCol w="169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5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Lundi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Mardi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Mercredi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Jeudi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Vendredi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2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03:00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Chine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PIB Q4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Attendu: 3.6%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4.9%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08:00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Royaume-Uni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Taux de chômage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Attendu: 4.2%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4.2%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11:00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Zone euro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ZEW Indice de sentiment éco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26.8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08:00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Allemagne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Taux d’inflation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Attendu: 5.3%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5.2%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Royaume-Uni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Taux d’inflation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Attendu: 4.0%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4.0%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11:00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Zone euro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Taux d’inflation de base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Attendu: 2.6%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Préc: 2.6%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13:30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>
                          <a:solidFill>
                            <a:schemeClr val="dk1"/>
                          </a:solidFill>
                        </a:rPr>
                        <a:t>Zone euro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</a:rPr>
                        <a:t>Compte rendu de la réunion de politique monétaire de la BCE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5" name="Google Shape;55;p13"/>
          <p:cNvSpPr txBox="1">
            <a:spLocks noGrp="1"/>
          </p:cNvSpPr>
          <p:nvPr>
            <p:ph type="title" idx="4294967295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Calendrier boursier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Cac 40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Plus Haut de la semaine : 7249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Plus bas de la semaine: 7098</a:t>
            </a:r>
            <a:endParaRPr sz="12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Début d’un range entre 7100 et 7250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Achat bas du range vers 7100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Achat après cassure des 7250 puis retour dessus et rebond pour aller chercher la R1M</a:t>
            </a:r>
            <a:endParaRPr sz="12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Pivot M 7017 + niveau symbolique 7000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Possibilité d’achat sous les 7000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Éventuellement attendre les 6950 + mS1M si forte baisse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81825"/>
            <a:ext cx="8839204" cy="377651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Cac 40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Nasdaq 100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40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Plus Haut de la semaine : 16009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Plus bas de la semaine: 15150</a:t>
            </a:r>
            <a:endParaRPr sz="12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Hésitation autour des 15500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Pas évident d’anticiper un rebond ou une cassure si retour sur ce niveau</a:t>
            </a:r>
            <a:endParaRPr sz="1200"/>
          </a:p>
          <a:p>
            <a:pPr marL="9144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Niveau des 15000 (-4% environ)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Gros niveau + S2M à 14990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Intéressant pour un achat après rebond</a:t>
            </a:r>
            <a:endParaRPr sz="1200"/>
          </a:p>
          <a:p>
            <a:pPr marL="91440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/>
              <a:t>Niveau des 16000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Cassure des 16000 me parait compliquée compte tenue de l’augmentation des taux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2 échecs cette semaine, plus haut de la semaine</a:t>
            </a:r>
            <a:endParaRPr sz="1200"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Short des 16000 vers 15900 + mS1 M si cassure + grosse bougie rouge ?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Nasdaq 100</a:t>
            </a:r>
            <a:endParaRPr/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7725"/>
            <a:ext cx="8839204" cy="366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Office PowerPoint</Application>
  <PresentationFormat>Affichage à l'écran (16:9)</PresentationFormat>
  <Paragraphs>68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Calendrier boursier</vt:lpstr>
      <vt:lpstr>Cac 40</vt:lpstr>
      <vt:lpstr>Cac 40</vt:lpstr>
      <vt:lpstr>Nasdaq 100</vt:lpstr>
      <vt:lpstr>Nasdaq 100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Calendrier boursier</dc:title>
  <dc:creator>Benoist Rousseau</dc:creator>
  <cp:lastModifiedBy>Benoist Rousseau</cp:lastModifiedBy>
  <cp:revision>1</cp:revision>
  <dcterms:modified xsi:type="dcterms:W3CDTF">2022-01-16T19:25:44Z</dcterms:modified>
</cp:coreProperties>
</file>